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3" r:id="rId5"/>
    <p:sldId id="267" r:id="rId6"/>
    <p:sldId id="282" r:id="rId7"/>
    <p:sldId id="312" r:id="rId8"/>
    <p:sldId id="316" r:id="rId9"/>
    <p:sldId id="319" r:id="rId10"/>
    <p:sldId id="320" r:id="rId11"/>
    <p:sldId id="321" r:id="rId12"/>
    <p:sldId id="322" r:id="rId13"/>
    <p:sldId id="323" r:id="rId14"/>
    <p:sldId id="325" r:id="rId15"/>
    <p:sldId id="328" r:id="rId16"/>
    <p:sldId id="329" r:id="rId17"/>
    <p:sldId id="330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9" r:id="rId35"/>
    <p:sldId id="365" r:id="rId36"/>
    <p:sldId id="366" r:id="rId37"/>
    <p:sldId id="367" r:id="rId38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9570-F2DD-CABB-7C09-464BC1897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D608A-4D16-4B5C-7570-C05B59169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2C1BA-940C-F9E9-58E2-18D8D20A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03115-62D0-FED5-9114-BD239711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9743-71B2-3BFB-5CD8-4C42D9D2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7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F698-4B3F-C270-E6BB-0B2CF63C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14D82-9E6B-B67A-3D56-698A8E5A1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B7510-E0E7-2247-AF16-44688A41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EEB8-73C4-1122-E3C2-6D97C249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1B964-74BB-6583-2EC3-90C84F5E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00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5F5A39-0988-651C-9EFE-C90FDD526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E0A9A-9550-A09D-1FA9-3FBA8250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6671D-E981-E3A2-F982-5FE63F8B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72CB5-6B22-720F-53C6-C998DE01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F6394-7D49-099A-D048-A58F142B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00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DE35-98E9-C72E-77B0-E1698784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A928E-A16E-6712-EB3A-C02AB790D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ADAE0-FCB6-FF79-764E-CE56CDCD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B2BE7-3DFA-B613-7414-1949EA475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AB1EC-AD63-56F8-289D-3064CEC7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92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8CBC-14E2-B589-B6FF-7685E570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61AE3-4050-213C-F42C-6DE0C3624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F9400-B1C4-4583-9B7F-2792101B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6EC78-2C3E-5B5F-A862-9C6DBF40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389A5-7F4D-33AE-DEA5-2E74F183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84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3BC3-6FDB-73AE-8615-E92D93B2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B1B7-BEFC-C775-11A8-30896E89F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0D265-912A-D692-761D-D4FDAFE59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4D93C-A2AD-5EF1-73D6-46DD4A7A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820DD-F9A2-524B-C5B0-60685E71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DB5BF-951E-F749-6145-A5552672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43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A097-D652-3F82-B464-090EAD84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E0FFA-5BFB-10DC-D4AF-B8EBD62BD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423A3-C1E2-BD4F-11F3-61C667F81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E9E26-69F2-903B-4856-A454B6CE8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9F220-D99B-FDF0-2F32-0ECC7EF3B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76EDA6-F8C7-4BCE-00EA-813233D5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B911E-39F9-4B46-5775-44F5201E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61E002-0599-9B53-A68E-16719ED2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57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EF10-8DE5-F92A-E49C-5B0161EF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C530C-F2E8-7FDE-4B9D-4DFC3327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E5C9B-DD44-AC8F-5188-E9CE752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FD96C-3A25-779C-56BE-02145520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53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EA890-1837-34FC-D13F-48A8E311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A34F3-9FC5-DC9E-A770-551FE79A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0A36D-5B44-0B84-2299-DA1CC3D7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383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52F4-E9DA-5950-33FD-288DE2D4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376D-8B13-31A2-4D7B-ED9BF9CDD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FA1F7-CBF3-726E-CDAD-2B50FDE80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91220-0ECF-55B0-C233-CBB7F168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CAB1-37A7-1594-49B9-154D3384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AEA91-9DCB-CD83-DD95-EB9E89F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81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A6F48-D261-7720-154A-0A23504A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1D6F5F-2224-5233-E720-5BEDC7ECE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90905-A5C0-E717-6081-1ED346135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F11D5-C1CB-108F-E8DA-FC9BC617C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00718-114F-6518-4223-E70AD3D9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4F438-3C16-6499-C510-DC93BA32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2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5C2151-833B-3A6F-92DE-16E7849D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49A11-0908-A1F6-4AFC-2BA8AAC92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DD858-5676-6097-DC14-80B77CF16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636A4-E4C6-4D92-A916-4141ED8A4665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5A54C-0BF7-9B92-8921-0B9938862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4B851-A522-E921-20B7-784C6ACD8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50561-6BFA-4BE6-80D4-1420AC3F0D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7338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2701-4070-2FA6-E83D-0787A11A3A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D2027-D55D-C2E0-95F9-1397D92292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344706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92)">
            <a:extLst>
              <a:ext uri="{FF2B5EF4-FFF2-40B4-BE49-F238E27FC236}">
                <a16:creationId xmlns:a16="http://schemas.microsoft.com/office/drawing/2014/main" id="{856116CC-DB9D-17F7-C92E-35B519AF25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8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93)">
            <a:extLst>
              <a:ext uri="{FF2B5EF4-FFF2-40B4-BE49-F238E27FC236}">
                <a16:creationId xmlns:a16="http://schemas.microsoft.com/office/drawing/2014/main" id="{88149BC0-18DC-5ED9-3686-17A696C4BD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94)">
            <a:extLst>
              <a:ext uri="{FF2B5EF4-FFF2-40B4-BE49-F238E27FC236}">
                <a16:creationId xmlns:a16="http://schemas.microsoft.com/office/drawing/2014/main" id="{B8B2855F-2E09-73E7-CA0C-DED82C104E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09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95)">
            <a:extLst>
              <a:ext uri="{FF2B5EF4-FFF2-40B4-BE49-F238E27FC236}">
                <a16:creationId xmlns:a16="http://schemas.microsoft.com/office/drawing/2014/main" id="{CAAA0194-700E-B57C-BE12-30C4250F1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92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97)">
            <a:extLst>
              <a:ext uri="{FF2B5EF4-FFF2-40B4-BE49-F238E27FC236}">
                <a16:creationId xmlns:a16="http://schemas.microsoft.com/office/drawing/2014/main" id="{4BD75D33-EF05-69BE-BAD1-5833F2BB12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34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00)">
            <a:extLst>
              <a:ext uri="{FF2B5EF4-FFF2-40B4-BE49-F238E27FC236}">
                <a16:creationId xmlns:a16="http://schemas.microsoft.com/office/drawing/2014/main" id="{17FCD67A-19C4-5621-C130-7CD7A6AC09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7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01)">
            <a:extLst>
              <a:ext uri="{FF2B5EF4-FFF2-40B4-BE49-F238E27FC236}">
                <a16:creationId xmlns:a16="http://schemas.microsoft.com/office/drawing/2014/main" id="{25E388B7-B624-621D-B918-A8E0493AE6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31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02)">
            <a:extLst>
              <a:ext uri="{FF2B5EF4-FFF2-40B4-BE49-F238E27FC236}">
                <a16:creationId xmlns:a16="http://schemas.microsoft.com/office/drawing/2014/main" id="{3216D5C6-2D40-98A6-D6E6-DEBC3326AB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39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04)">
            <a:extLst>
              <a:ext uri="{FF2B5EF4-FFF2-40B4-BE49-F238E27FC236}">
                <a16:creationId xmlns:a16="http://schemas.microsoft.com/office/drawing/2014/main" id="{6EC85E8E-102A-8CC2-E8B2-56B1C3BFCD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21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05)">
            <a:extLst>
              <a:ext uri="{FF2B5EF4-FFF2-40B4-BE49-F238E27FC236}">
                <a16:creationId xmlns:a16="http://schemas.microsoft.com/office/drawing/2014/main" id="{1C6F8C63-9F1C-1D83-A02B-18F1E67EAB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1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29)">
            <a:extLst>
              <a:ext uri="{FF2B5EF4-FFF2-40B4-BE49-F238E27FC236}">
                <a16:creationId xmlns:a16="http://schemas.microsoft.com/office/drawing/2014/main" id="{709B7210-A346-05F3-5081-C60FD63D6D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3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06)">
            <a:extLst>
              <a:ext uri="{FF2B5EF4-FFF2-40B4-BE49-F238E27FC236}">
                <a16:creationId xmlns:a16="http://schemas.microsoft.com/office/drawing/2014/main" id="{C15126B4-582C-DDCB-8101-37F190AF0F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0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07)">
            <a:extLst>
              <a:ext uri="{FF2B5EF4-FFF2-40B4-BE49-F238E27FC236}">
                <a16:creationId xmlns:a16="http://schemas.microsoft.com/office/drawing/2014/main" id="{106E1E42-E0C6-5C5B-AA32-7FC85ABD31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3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08)">
            <a:extLst>
              <a:ext uri="{FF2B5EF4-FFF2-40B4-BE49-F238E27FC236}">
                <a16:creationId xmlns:a16="http://schemas.microsoft.com/office/drawing/2014/main" id="{DB4762DA-E074-7EAD-3220-19B5BB015C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27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09)">
            <a:extLst>
              <a:ext uri="{FF2B5EF4-FFF2-40B4-BE49-F238E27FC236}">
                <a16:creationId xmlns:a16="http://schemas.microsoft.com/office/drawing/2014/main" id="{3049C7CB-8317-0712-860D-48EF277245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66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10)">
            <a:extLst>
              <a:ext uri="{FF2B5EF4-FFF2-40B4-BE49-F238E27FC236}">
                <a16:creationId xmlns:a16="http://schemas.microsoft.com/office/drawing/2014/main" id="{0AAA09D1-40A7-95EB-F8EE-23E9F9465B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18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11)">
            <a:extLst>
              <a:ext uri="{FF2B5EF4-FFF2-40B4-BE49-F238E27FC236}">
                <a16:creationId xmlns:a16="http://schemas.microsoft.com/office/drawing/2014/main" id="{3B5B1FE7-37E4-4332-0CA6-EFD29539DF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34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12)">
            <a:extLst>
              <a:ext uri="{FF2B5EF4-FFF2-40B4-BE49-F238E27FC236}">
                <a16:creationId xmlns:a16="http://schemas.microsoft.com/office/drawing/2014/main" id="{30FFF9A7-A6F0-6227-AD17-0921A6C9E8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96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13)">
            <a:extLst>
              <a:ext uri="{FF2B5EF4-FFF2-40B4-BE49-F238E27FC236}">
                <a16:creationId xmlns:a16="http://schemas.microsoft.com/office/drawing/2014/main" id="{84EA6713-B899-3E53-D838-EB49F1CE30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9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14)">
            <a:extLst>
              <a:ext uri="{FF2B5EF4-FFF2-40B4-BE49-F238E27FC236}">
                <a16:creationId xmlns:a16="http://schemas.microsoft.com/office/drawing/2014/main" id="{B062EFFE-C24C-0709-3D7B-7391219081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2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15)">
            <a:extLst>
              <a:ext uri="{FF2B5EF4-FFF2-40B4-BE49-F238E27FC236}">
                <a16:creationId xmlns:a16="http://schemas.microsoft.com/office/drawing/2014/main" id="{59084B00-C210-0E94-3C02-57AB1DDFC1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1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32)">
            <a:extLst>
              <a:ext uri="{FF2B5EF4-FFF2-40B4-BE49-F238E27FC236}">
                <a16:creationId xmlns:a16="http://schemas.microsoft.com/office/drawing/2014/main" id="{093B3BEA-7091-D1BC-A3DF-B44A3CD06B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79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16)">
            <a:extLst>
              <a:ext uri="{FF2B5EF4-FFF2-40B4-BE49-F238E27FC236}">
                <a16:creationId xmlns:a16="http://schemas.microsoft.com/office/drawing/2014/main" id="{08D964C9-27D1-9796-07FA-3983584A00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1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17)">
            <a:extLst>
              <a:ext uri="{FF2B5EF4-FFF2-40B4-BE49-F238E27FC236}">
                <a16:creationId xmlns:a16="http://schemas.microsoft.com/office/drawing/2014/main" id="{9E9A1D3C-2165-CCD9-EE3B-73C6FC7A22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18)">
            <a:extLst>
              <a:ext uri="{FF2B5EF4-FFF2-40B4-BE49-F238E27FC236}">
                <a16:creationId xmlns:a16="http://schemas.microsoft.com/office/drawing/2014/main" id="{A2194D83-6E3C-E207-C468-CBE0DFC133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19)">
            <a:extLst>
              <a:ext uri="{FF2B5EF4-FFF2-40B4-BE49-F238E27FC236}">
                <a16:creationId xmlns:a16="http://schemas.microsoft.com/office/drawing/2014/main" id="{056A4057-C8B2-33B0-61FB-8EA81C9BE5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3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21)">
            <a:extLst>
              <a:ext uri="{FF2B5EF4-FFF2-40B4-BE49-F238E27FC236}">
                <a16:creationId xmlns:a16="http://schemas.microsoft.com/office/drawing/2014/main" id="{69D3B030-1D89-42DD-7A8A-36F7597C60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37)">
            <a:extLst>
              <a:ext uri="{FF2B5EF4-FFF2-40B4-BE49-F238E27FC236}">
                <a16:creationId xmlns:a16="http://schemas.microsoft.com/office/drawing/2014/main" id="{1CB25805-5B45-51FA-4833-E426BEB4EA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38)">
            <a:extLst>
              <a:ext uri="{FF2B5EF4-FFF2-40B4-BE49-F238E27FC236}">
                <a16:creationId xmlns:a16="http://schemas.microsoft.com/office/drawing/2014/main" id="{D1EF3931-1CCF-39E5-2C80-8FC402DAAC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10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39)">
            <a:extLst>
              <a:ext uri="{FF2B5EF4-FFF2-40B4-BE49-F238E27FC236}">
                <a16:creationId xmlns:a16="http://schemas.microsoft.com/office/drawing/2014/main" id="{472F778A-5DB6-0B5D-924A-9DD97124E5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35)">
            <a:extLst>
              <a:ext uri="{FF2B5EF4-FFF2-40B4-BE49-F238E27FC236}">
                <a16:creationId xmlns:a16="http://schemas.microsoft.com/office/drawing/2014/main" id="{1B6A9455-0046-F439-D027-121821CCFB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9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39)">
            <a:extLst>
              <a:ext uri="{FF2B5EF4-FFF2-40B4-BE49-F238E27FC236}">
                <a16:creationId xmlns:a16="http://schemas.microsoft.com/office/drawing/2014/main" id="{41356736-CBBF-E93A-9BA0-8D7B33E9C0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54)">
            <a:extLst>
              <a:ext uri="{FF2B5EF4-FFF2-40B4-BE49-F238E27FC236}">
                <a16:creationId xmlns:a16="http://schemas.microsoft.com/office/drawing/2014/main" id="{7A51A136-A2E4-CDE8-7B5B-15D4E7B0EB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0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84)">
            <a:extLst>
              <a:ext uri="{FF2B5EF4-FFF2-40B4-BE49-F238E27FC236}">
                <a16:creationId xmlns:a16="http://schemas.microsoft.com/office/drawing/2014/main" id="{03483C4E-42E0-69A6-EFD0-CE857C6A3E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9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88)">
            <a:extLst>
              <a:ext uri="{FF2B5EF4-FFF2-40B4-BE49-F238E27FC236}">
                <a16:creationId xmlns:a16="http://schemas.microsoft.com/office/drawing/2014/main" id="{687915CE-504D-E914-2517-831A9EA7EF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91)">
            <a:extLst>
              <a:ext uri="{FF2B5EF4-FFF2-40B4-BE49-F238E27FC236}">
                <a16:creationId xmlns:a16="http://schemas.microsoft.com/office/drawing/2014/main" id="{61400011-B42C-2A23-756A-478CE8D7D2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38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</Words>
  <Application>Microsoft Office PowerPoint</Application>
  <PresentationFormat>Widescreen</PresentationFormat>
  <Paragraphs>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3</cp:revision>
  <dcterms:created xsi:type="dcterms:W3CDTF">2022-09-18T12:30:36Z</dcterms:created>
  <dcterms:modified xsi:type="dcterms:W3CDTF">2022-09-18T14:11:35Z</dcterms:modified>
</cp:coreProperties>
</file>